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0" r:id="rId6"/>
    <p:sldId id="267" r:id="rId7"/>
    <p:sldId id="259" r:id="rId8"/>
    <p:sldId id="260" r:id="rId9"/>
    <p:sldId id="261" r:id="rId10"/>
    <p:sldId id="266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6B43-576C-49F0-BFB3-708BA240E9E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2175-61B0-4210-8342-155A53EB1F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6B43-576C-49F0-BFB3-708BA240E9E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2175-61B0-4210-8342-155A53EB1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6B43-576C-49F0-BFB3-708BA240E9E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2175-61B0-4210-8342-155A53EB1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6B43-576C-49F0-BFB3-708BA240E9E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2175-61B0-4210-8342-155A53EB1F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6B43-576C-49F0-BFB3-708BA240E9E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2175-61B0-4210-8342-155A53EB1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6B43-576C-49F0-BFB3-708BA240E9E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2175-61B0-4210-8342-155A53EB1F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6B43-576C-49F0-BFB3-708BA240E9E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2175-61B0-4210-8342-155A53EB1F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6B43-576C-49F0-BFB3-708BA240E9E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2175-61B0-4210-8342-155A53EB1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6B43-576C-49F0-BFB3-708BA240E9E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2175-61B0-4210-8342-155A53EB1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6B43-576C-49F0-BFB3-708BA240E9E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2175-61B0-4210-8342-155A53EB1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6B43-576C-49F0-BFB3-708BA240E9E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2175-61B0-4210-8342-155A53EB1F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566B43-576C-49F0-BFB3-708BA240E9E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132175-61B0-4210-8342-155A53EB1F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373216"/>
            <a:ext cx="5256584" cy="148478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Подготовила: Клевцова В. Н.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      МАДОУ «Детский сад комбинированного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       вида №7 г. Шебекино Белгородской</a:t>
            </a:r>
          </a:p>
          <a:p>
            <a:r>
              <a:rPr lang="ru-RU" sz="1800" b="1" dirty="0">
                <a:solidFill>
                  <a:srgbClr val="0070C0"/>
                </a:solidFill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      области» 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558608" cy="2448272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ЦВЕТЫ ИЗ ЛЕНТ-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</a:t>
            </a:r>
            <a:r>
              <a:rPr lang="ru-RU" dirty="0" err="1" smtClean="0">
                <a:solidFill>
                  <a:srgbClr val="FF0000"/>
                </a:solidFill>
              </a:rPr>
              <a:t>канзаши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Ирина\Documents\Изготовление-цветов-на-заказ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400600" cy="280831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21288"/>
            <a:ext cx="8280920" cy="57606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Поэтапное скручивание розочки из атласной ленты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Ирина\Desktop\Новая папка\92529e28baf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488832" cy="561662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49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869160"/>
            <a:ext cx="8784976" cy="1080120"/>
          </a:xfrm>
        </p:spPr>
        <p:txBody>
          <a:bodyPr/>
          <a:lstStyle/>
          <a:p>
            <a:pPr lvl="1"/>
            <a:r>
              <a:rPr lang="ru-RU" sz="2400" b="1" dirty="0" smtClean="0">
                <a:solidFill>
                  <a:srgbClr val="002060"/>
                </a:solidFill>
              </a:rPr>
              <a:t>Вставляем шпажку в бутон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розы и закрепляем липкой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 лентой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Ирина\Desktop\Новая папка\DSC053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165922" cy="388843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Ирина\Desktop\Новая папка\DSC0530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4032447" cy="388843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20888" y="4941168"/>
            <a:ext cx="11449272" cy="136815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    Делаем из зелёной атласной ленты листочки 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Ирина\Desktop\Новая папка\DSC053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4093914" cy="403244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Ирина\Desktop\Новая папка\DSC053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4104456" cy="403244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8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5661248"/>
            <a:ext cx="7272807" cy="1008112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Спасибо за внимание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Ирина\Desktop\Новая папка\DSC053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614">
            <a:off x="541085" y="566723"/>
            <a:ext cx="3456384" cy="280831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Ирина\Desktop\Новая папка\148501-c8b07-59034516-m750x740-u74d1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3291">
            <a:off x="5665462" y="651373"/>
            <a:ext cx="2922416" cy="248818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ина\Desktop\Новая папка\100068740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3528392" cy="280831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83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604867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3100" b="1" dirty="0" smtClean="0">
                <a:solidFill>
                  <a:srgbClr val="7030A0"/>
                </a:solidFill>
              </a:rPr>
              <a:t>Цель: изготовление цветов из атласных лент</a:t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 для украшения.</a:t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7030A0"/>
                </a:solidFill>
              </a:rPr>
              <a:t>Задачи: развивать творческие способности. </a:t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 smtClean="0">
                <a:solidFill>
                  <a:srgbClr val="002060"/>
                </a:solidFill>
              </a:rPr>
              <a:t>Назначение: подарок к Международному женскому дню, </a:t>
            </a:r>
            <a:r>
              <a:rPr lang="ru-RU" sz="3100" b="1" dirty="0" err="1" smtClean="0">
                <a:solidFill>
                  <a:srgbClr val="002060"/>
                </a:solidFill>
              </a:rPr>
              <a:t>имениннику,украшение</a:t>
            </a:r>
            <a:r>
              <a:rPr lang="ru-RU" sz="3100" b="1" dirty="0" smtClean="0">
                <a:solidFill>
                  <a:srgbClr val="002060"/>
                </a:solidFill>
              </a:rPr>
              <a:t> интерьера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314028"/>
            <a:ext cx="8808913" cy="267765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Канзаши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( с японского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kanzashi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правильно произносить как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кандзаси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) – это украшение для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волос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Уже 400 лет используется в стиле причесок японских женщин, меняясь в зависимости от сезона.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Кандзаси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можно изготавливать из огромного спектра различных материалов, одним из которых является шелковая ткань и атласные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ленты.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Сушествуют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разные способы складывания ленточек. </a:t>
            </a:r>
          </a:p>
        </p:txBody>
      </p:sp>
      <p:sp>
        <p:nvSpPr>
          <p:cNvPr id="3" name="AutoShape 2" descr="C:\Users\%D0%98%D1%80%D0%B8%D0%BD%D0%B0\Documents\1379428747_kanzash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24696"/>
            <a:ext cx="6120680" cy="345375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9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286232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Особое место среди </a:t>
            </a:r>
            <a:r>
              <a:rPr lang="ru-RU" sz="2000" b="1" dirty="0" err="1">
                <a:solidFill>
                  <a:srgbClr val="0070C0"/>
                </a:solidFill>
              </a:rPr>
              <a:t>канзаши</a:t>
            </a:r>
            <a:r>
              <a:rPr lang="ru-RU" sz="2000" b="1" dirty="0">
                <a:solidFill>
                  <a:srgbClr val="0070C0"/>
                </a:solidFill>
              </a:rPr>
              <a:t> занимают </a:t>
            </a:r>
            <a:r>
              <a:rPr lang="ru-RU" sz="2000" b="1" dirty="0" err="1">
                <a:solidFill>
                  <a:srgbClr val="0070C0"/>
                </a:solidFill>
              </a:rPr>
              <a:t>Hana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kanzashi</a:t>
            </a:r>
            <a:r>
              <a:rPr lang="ru-RU" sz="2000" b="1" dirty="0">
                <a:solidFill>
                  <a:srgbClr val="0070C0"/>
                </a:solidFill>
              </a:rPr>
              <a:t>  - цветочные украшения: шпильки, заколки, палочки и гребни с шелковыми цветами. Они создаются японскими мастерами из квадратов шелка техникой, известной как </a:t>
            </a:r>
            <a:r>
              <a:rPr lang="ru-RU" sz="2000" b="1" dirty="0" err="1">
                <a:solidFill>
                  <a:srgbClr val="0070C0"/>
                </a:solidFill>
              </a:rPr>
              <a:t>tsumami</a:t>
            </a:r>
            <a:r>
              <a:rPr lang="ru-RU" sz="2000" b="1" dirty="0">
                <a:solidFill>
                  <a:srgbClr val="0070C0"/>
                </a:solidFill>
              </a:rPr>
              <a:t> (складывание). Каждый квадрат ткани, свернутый при помощи щипцов, превращается в один лепесток цветка. Они присоединяются к основе, чтобы создать целые цветы, или собираются с помощью шелковой нити, чтобы получилась последовательность цветов</a:t>
            </a:r>
          </a:p>
        </p:txBody>
      </p:sp>
      <p:pic>
        <p:nvPicPr>
          <p:cNvPr id="1026" name="Picture 2" descr="C:\Users\Ирина\Documents\68262202_54880466_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824536" cy="316835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9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ocuments\productimage-picture-rozy-iz-atlasnyh-lent-25-mm-967_jpg_1000x1200_watermark_q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6120680" cy="41044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9084" y="268040"/>
            <a:ext cx="8136904" cy="142592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Ещё один способ –розочка из целого куска </a:t>
            </a:r>
            <a:r>
              <a:rPr lang="ru-RU" sz="2000" b="1" dirty="0" smtClean="0">
                <a:solidFill>
                  <a:srgbClr val="0070C0"/>
                </a:solidFill>
              </a:rPr>
              <a:t>ленты, они могут быть разной ширины, от 2 до 6 см. Длинна зависит от нужного размера бутона. 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0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57192"/>
            <a:ext cx="9036496" cy="122413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Материал для работы: атласная лента, ножницы, шпажки, липкая лента зелёного </a:t>
            </a:r>
            <a:r>
              <a:rPr lang="ru-RU" sz="2400" dirty="0" err="1" smtClean="0">
                <a:solidFill>
                  <a:srgbClr val="002060"/>
                </a:solidFill>
              </a:rPr>
              <a:t>цвета,нитка</a:t>
            </a:r>
            <a:r>
              <a:rPr lang="ru-RU" sz="2400" dirty="0" smtClean="0">
                <a:solidFill>
                  <a:srgbClr val="002060"/>
                </a:solidFill>
              </a:rPr>
              <a:t> с иголкой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Ирина\Desktop\Новая папка\DSC0529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92888" cy="409024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0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372168"/>
            <a:ext cx="5616624" cy="107305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Взять атласную ленту 40 см                     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завернуть уголок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Ирина\Desktop\Новая папка\DSC0529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832648" cy="380221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10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7" y="4372168"/>
            <a:ext cx="943304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ru-RU" sz="2400" dirty="0" smtClean="0">
                <a:solidFill>
                  <a:srgbClr val="002060"/>
                </a:solidFill>
              </a:rPr>
              <a:t>Скручиваем трубочку из ленты и фиксируем ниткой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Ирина\Desktop\Новая папка\DSC0529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021906" cy="345638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рина\Desktop\Новая папка\DSC0529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764704"/>
            <a:ext cx="4031431" cy="345638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37112"/>
            <a:ext cx="8280920" cy="1080120"/>
          </a:xfrm>
        </p:spPr>
        <p:txBody>
          <a:bodyPr/>
          <a:lstStyle/>
          <a:p>
            <a:pPr lvl="1"/>
            <a:r>
              <a:rPr lang="ru-RU" sz="2000" b="1" dirty="0" smtClean="0"/>
              <a:t>Скручиваем розочку, постепенно заворачиваем край </a:t>
            </a:r>
            <a:r>
              <a:rPr lang="ru-RU" sz="2000" b="1" dirty="0" smtClean="0"/>
              <a:t>ленты под 90 градусов.</a:t>
            </a:r>
            <a:endParaRPr lang="ru-RU" sz="2000" b="1" dirty="0"/>
          </a:p>
        </p:txBody>
      </p:sp>
      <p:pic>
        <p:nvPicPr>
          <p:cNvPr id="6146" name="Picture 2" descr="C:\Users\Ирина\Desktop\Новая папка\DSC0529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816424" cy="352839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C:\Users\Ирина\Documents\post256493_img1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3888432" cy="356021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336</TotalTime>
  <Words>255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    ЦВЕТЫ ИЗ ЛЕНТ-          канзаши</vt:lpstr>
      <vt:lpstr> Цель: изготовление цветов из атласных лент  для украшения.  Задачи: развивать творческие способности.   Назначение: подарок к Международному женскому дню, имениннику,украшение интерьера.              </vt:lpstr>
      <vt:lpstr>Презентация PowerPoint</vt:lpstr>
      <vt:lpstr>Презентация PowerPoint</vt:lpstr>
      <vt:lpstr>Презентация PowerPoint</vt:lpstr>
      <vt:lpstr>Материал для работы: атласная лента, ножницы, шпажки, липкая лента зелёного цвета,нитка с иголкой </vt:lpstr>
      <vt:lpstr> Взять атласную ленту 40 см                              завернуть уголок</vt:lpstr>
      <vt:lpstr>   Скручиваем трубочку из ленты и фиксируем ниткой</vt:lpstr>
      <vt:lpstr>Скручиваем розочку, постепенно заворачиваем край ленты под 90 градусов.</vt:lpstr>
      <vt:lpstr>Поэтапное скручивание розочки из атласной ленты</vt:lpstr>
      <vt:lpstr>Вставляем шпажку в бутон розы и закрепляем липкой                                          лентой  </vt:lpstr>
      <vt:lpstr>            Делаем из зелёной атласной ленты листочки  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 ИЗ ЛЕНТ</dc:title>
  <dc:creator>user</dc:creator>
  <cp:lastModifiedBy>user</cp:lastModifiedBy>
  <cp:revision>33</cp:revision>
  <dcterms:created xsi:type="dcterms:W3CDTF">2015-03-03T16:47:45Z</dcterms:created>
  <dcterms:modified xsi:type="dcterms:W3CDTF">2015-03-22T19:51:32Z</dcterms:modified>
</cp:coreProperties>
</file>